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29B8C3-B7B0-4015-8B56-C0CDE2246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15F164-55EF-4BCE-850E-8FC479DF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750C8-78F6-4074-AE36-7C88B64C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5D21E8-EA2E-4DD9-96FC-4F70CFC5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5EF740-00E3-451C-AC94-75A242D5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55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A08534-26AE-4C68-9DB9-FD76F2EA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88EC85-3C55-43D6-8C8D-62EDE258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BCA471-E886-41AB-BA2E-39065D2A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0B50CC-77A5-4A84-9E1C-6860C50E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AD45A3-77E2-4A1E-A248-DE18E990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6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7CF0F86-7448-4F96-BA64-56D649563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02474-3084-44F6-BADA-EE7162632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A4E354-67AA-4B19-85D0-47600ADC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7B8DB6-6C1D-41E2-9435-B1DE4F65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A40AB4-C2DF-4E87-AB49-6841005A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42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A6F0B-3065-49CD-B224-502DEC21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F1A4B0-DF9D-44F4-86E5-FD948B333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D57CFC-DA23-4F5D-825D-7BFB36C5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7A6B47-C65A-4327-B78A-BAB76A70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24688C-1480-4501-AB83-512E936E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3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16312-C23C-4C36-A9EA-E1A6ECE4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CCC2-AAFA-4A9F-BA09-BEB77BB8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63A115-5FCB-4C42-B23E-8164C4F7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0C46A3-3802-4090-9EC9-A3B1C251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3BC012-8CBD-4E98-984D-4DDC9DC2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20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0BFAEA-AF25-4687-9C08-8A115768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2BD95E-9EC7-4895-AC3D-06E73A0B3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99389E-EBF2-4032-961C-7EFB486FC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07E2E8-F883-45CF-B2BE-DA9C5F25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08BB18-0FEA-4C8D-9A1E-3ADFE041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9D915B-5F3D-4BF9-A0D6-4CC5D1F9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0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7196E4-830D-4525-B57C-8246880D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157097-2D31-402A-8FC4-3AC06B2A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29BC8C-4B54-4567-921E-EC1E3DD19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3ED1569-5186-4155-9BE0-C6F306848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7EAA092-5119-437C-8107-3C2AA0016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2D6A263-481D-446B-9B1B-CD7F4E6B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67AD87-1616-4061-AFF1-51548923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7C1129D-20C7-4176-83F2-2452DAF8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3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24235B-C91C-45BA-9B4D-970EB4C9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EE26636-420D-464B-8A08-292ADCC3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F9FF02-11BD-4EE0-B866-2D2ED76C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95295B-C48D-459F-BEC1-995518C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88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1B9066-759D-4CC0-9D88-DF43ACBB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A0B9694-C0C3-418F-88AD-42B0473B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C7CAD2-B798-4C8B-BF15-B577001B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89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C97C4-D171-4373-858D-D6BCCF7B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018FC8-02D0-46C6-97C6-CDF2CCC6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CC8F5D-8945-4885-B00B-4121CA981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994A62-EFF8-44C8-8D4A-E438BD29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7416E8-E721-42B9-834D-063F2CD9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E1371A-F060-49BB-A7B3-BD6E4EB6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60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46A3B-5F7E-417F-8103-EF3C3C5C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DB7C5CB-48EE-4B26-ABAB-1BBBEC9DA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CB23C9-09BE-40D8-A98F-75F28FD16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184905-085F-4155-A8B2-029D2EAE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0AD5B7-0D2D-4866-92E2-4A0CD06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5B2630-86DA-4415-AEED-CD81B594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6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A8D7013-A895-450E-BC09-B162ED75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99061B-E016-4C2A-A63A-F727E6615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2AF78C-C7DD-4756-9292-D864224F6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D2A2-2A4B-434F-A4CA-7910C245A00C}" type="datetimeFigureOut">
              <a:rPr kumimoji="1" lang="ja-JP" altLang="en-US" smtClean="0"/>
              <a:t>2021/4/15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25FCB9-F611-48FE-B525-7A46E84F9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5DD61E-7F72-47A4-AD32-61114C26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A45D5-9D51-49D4-B0E4-CB6B06F03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38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r-family.lif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ar-family.fu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A3CD43-F2F9-4636-9FA2-6B89B4415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EE7340-5A06-4902-92A1-92A33B4AA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1138"/>
            <a:ext cx="9144000" cy="1655762"/>
          </a:xfrm>
        </p:spPr>
        <p:txBody>
          <a:bodyPr/>
          <a:lstStyle/>
          <a:p>
            <a:r>
              <a:rPr kumimoji="1" lang="ja-JP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新メニューガイダンスへようこそ！</a:t>
            </a:r>
            <a:endParaRPr kumimoji="1" lang="en-US" altLang="ja-JP" sz="28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ゲスト：ディアファミリー　金城 富仁さん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FE7B97-3454-4C7C-8C61-7EFBDB2B7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747" y="143579"/>
            <a:ext cx="5784043" cy="21000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FA67973-ED1B-460F-AEFF-F0DA126AA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0566" y="3831521"/>
            <a:ext cx="2954867" cy="2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833" y="3382788"/>
            <a:ext cx="3403601" cy="34036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4667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講演内容は？＞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商品の先にある顧客の幸せ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2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暮らしが豊かになる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1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歩み方の気づきや築き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83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778" y="3623733"/>
            <a:ext cx="3162656" cy="316265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5131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実施方法 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ja-JP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Zoom</a:t>
            </a:r>
            <a:r>
              <a:rPr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を使って実施します</a:t>
            </a:r>
            <a:endParaRPr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2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講演約</a:t>
            </a: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分／合計約</a:t>
            </a: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90</a:t>
            </a: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1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講師料 </a:t>
            </a: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5,500</a:t>
            </a: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円／</a:t>
            </a: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2778" y="3623733"/>
            <a:ext cx="3162656" cy="316265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5131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集客方法 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登壇者と</a:t>
            </a:r>
            <a:r>
              <a:rPr lang="en-US" altLang="ja-JP" sz="36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BusinessCafe</a:t>
            </a:r>
            <a:r>
              <a:rPr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関西で共同集客</a:t>
            </a:r>
            <a:endParaRPr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2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聴講料 </a:t>
            </a: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2,200</a:t>
            </a: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円／</a:t>
            </a: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1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徴収額の半額は登壇者へ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769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99" y="2969861"/>
            <a:ext cx="3810001" cy="38100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実施日時は登壇者と決めます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5131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それでは毎回どんな雰囲気で進めるのか</a:t>
            </a:r>
            <a:r>
              <a:rPr lang="en-US" altLang="ja-JP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ゲスト登壇者に登場頂きます</a:t>
            </a:r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金城さんの</a:t>
            </a:r>
            <a:r>
              <a:rPr lang="en-US" altLang="ja-JP" sz="36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Jimdo</a:t>
            </a:r>
            <a:r>
              <a:rPr lang="en-US" altLang="ja-JP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Web</a:t>
            </a:r>
            <a:r>
              <a:rPr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</a:t>
            </a:r>
            <a:endParaRPr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ハウスクリーニング：</a:t>
            </a:r>
            <a:r>
              <a:rPr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https://www.dear-family.life/</a:t>
            </a:r>
            <a:endParaRPr lang="en-US" altLang="ja-JP" sz="1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生前整理・遺品整理：</a:t>
            </a:r>
            <a:r>
              <a:rPr lang="en-US" altLang="ja-JP" sz="1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https://www.dear-family.fun/</a:t>
            </a:r>
            <a:endParaRPr lang="en-US" altLang="ja-JP" sz="1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47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本日のメニュー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0" y="1588558"/>
            <a:ext cx="9994900" cy="466725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新メニュー「講師チャレンジ」の概要　　 </a:t>
            </a:r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新メニューの実施イメージどおりに進行 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ゲスト登壇（金城さん「未来への種まき」） 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en-US" altLang="ja-JP" sz="24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講演内容の振り返り（聴講者より）　　　 　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en-US" altLang="ja-JP" sz="24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2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登壇者に向けて（聴講者より）　　　　 　    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en-US" altLang="ja-JP" sz="24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新メニューの活用イメージ　　　　　　    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リテラシーの魔女にリクエスト！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34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4667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目的 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人前で講じることで自分を整える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0566" y="3831521"/>
            <a:ext cx="2954867" cy="2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6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4667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目的 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人前で講じることで自分を整える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2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限られた時間で</a:t>
            </a: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lvl="4">
              <a:lnSpc>
                <a:spcPct val="11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初対面の人に</a:t>
            </a:r>
            <a:r>
              <a:rPr lang="en-US" altLang="ja-JP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0566" y="3831521"/>
            <a:ext cx="2954867" cy="2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8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4667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期待する効果 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登壇時の事前準備が財産となる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0566" y="3831521"/>
            <a:ext cx="2954867" cy="2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5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0566" y="3831521"/>
            <a:ext cx="2954867" cy="295486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4667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期待する効果 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登壇時の事前準備が財産となる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2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訴求する手順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1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訴求するコンテンツ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797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4045" y="3175000"/>
            <a:ext cx="3611389" cy="36113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4667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気軽に挑める場所 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本気で楽しく失敗できる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71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4667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気軽に挑める場所 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本気で楽しく失敗できる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2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独りにはさせない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846" y="3479801"/>
            <a:ext cx="3306588" cy="33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4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0DE643D-5539-499F-8E5E-EBFAC0E8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5433" y="2976388"/>
            <a:ext cx="3810001" cy="38100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5CF5C6-65D5-416B-9300-D485E719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講師チャレンジの概要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D84B-BEAE-46E6-AFC9-3B965526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00" y="1497896"/>
            <a:ext cx="8966199" cy="4667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 気軽に挑める場所 ＞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本気で楽しく失敗できる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2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独りにはさせない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4">
              <a:lnSpc>
                <a:spcPct val="100000"/>
              </a:lnSpc>
            </a:pPr>
            <a:r>
              <a:rPr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みんなと高め合う</a:t>
            </a:r>
            <a:endParaRPr lang="en-US" altLang="ja-JP" sz="3600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07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360</Words>
  <Application>Microsoft Office PowerPoint</Application>
  <PresentationFormat>ワイド画面</PresentationFormat>
  <Paragraphs>61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メイリオ</vt:lpstr>
      <vt:lpstr>游ゴシック</vt:lpstr>
      <vt:lpstr>游ゴシック Light</vt:lpstr>
      <vt:lpstr>Arial</vt:lpstr>
      <vt:lpstr>Office テーマ</vt:lpstr>
      <vt:lpstr>講師チャレンジ</vt:lpstr>
      <vt:lpstr>本日のメニュー</vt:lpstr>
      <vt:lpstr>講師チャレンジの概要</vt:lpstr>
      <vt:lpstr>講師チャレンジの概要</vt:lpstr>
      <vt:lpstr>講師チャレンジの概要</vt:lpstr>
      <vt:lpstr>講師チャレンジの概要</vt:lpstr>
      <vt:lpstr>講師チャレンジの概要</vt:lpstr>
      <vt:lpstr>講師チャレンジの概要</vt:lpstr>
      <vt:lpstr>講師チャレンジの概要</vt:lpstr>
      <vt:lpstr>講師チャレンジの概要</vt:lpstr>
      <vt:lpstr>講師チャレンジの概要</vt:lpstr>
      <vt:lpstr>講師チャレンジの概要</vt:lpstr>
      <vt:lpstr>実施日時は登壇者と決めます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講師チャレンジ</dc:title>
  <dc:creator>kawai yoshinori</dc:creator>
  <cp:lastModifiedBy>kawai yoshinori</cp:lastModifiedBy>
  <cp:revision>15</cp:revision>
  <dcterms:created xsi:type="dcterms:W3CDTF">2021-04-12T05:38:27Z</dcterms:created>
  <dcterms:modified xsi:type="dcterms:W3CDTF">2021-04-14T20:49:56Z</dcterms:modified>
</cp:coreProperties>
</file>